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5544800" cy="20116800"/>
  <p:notesSz cx="6858000" cy="9144000"/>
  <p:defaultTextStyle>
    <a:defPPr>
      <a:defRPr lang="en-US"/>
    </a:defPPr>
    <a:lvl1pPr marL="0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1pPr>
    <a:lvl2pPr marL="855878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2pPr>
    <a:lvl3pPr marL="1711757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3pPr>
    <a:lvl4pPr marL="2567635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4pPr>
    <a:lvl5pPr marL="3423514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5pPr>
    <a:lvl6pPr marL="4279392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6pPr>
    <a:lvl7pPr marL="5135270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7pPr>
    <a:lvl8pPr marL="5991149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8pPr>
    <a:lvl9pPr marL="6847027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2"/>
    <a:srgbClr val="0000FF"/>
    <a:srgbClr val="3E3EFF"/>
    <a:srgbClr val="968DFF"/>
    <a:srgbClr val="CEC9FF"/>
    <a:srgbClr val="FF353F"/>
    <a:srgbClr val="FF0000"/>
    <a:srgbClr val="FFC8C8"/>
    <a:srgbClr val="FF8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/>
    <p:restoredTop sz="94558"/>
  </p:normalViewPr>
  <p:slideViewPr>
    <p:cSldViewPr snapToGrid="0" snapToObjects="1">
      <p:cViewPr>
        <p:scale>
          <a:sx n="56" d="100"/>
          <a:sy n="56" d="100"/>
        </p:scale>
        <p:origin x="1456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4F5F-29A8-ED40-9DE6-9EAB7FD9F1FE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04911-E756-0442-A26B-9B72CDFE9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8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4911-E756-0442-A26B-9B72CDFE94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292265"/>
            <a:ext cx="13213080" cy="7003627"/>
          </a:xfrm>
        </p:spPr>
        <p:txBody>
          <a:bodyPr anchor="b"/>
          <a:lstStyle>
            <a:lvl1pPr algn="ctr">
              <a:defRPr sz="10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10565978"/>
            <a:ext cx="11658600" cy="4856902"/>
          </a:xfrm>
        </p:spPr>
        <p:txBody>
          <a:bodyPr/>
          <a:lstStyle>
            <a:lvl1pPr marL="0" indent="0" algn="ctr">
              <a:buNone/>
              <a:defRPr sz="4080"/>
            </a:lvl1pPr>
            <a:lvl2pPr marL="777240" indent="0" algn="ctr">
              <a:buNone/>
              <a:defRPr sz="3400"/>
            </a:lvl2pPr>
            <a:lvl3pPr marL="1554480" indent="0" algn="ctr">
              <a:buNone/>
              <a:defRPr sz="3060"/>
            </a:lvl3pPr>
            <a:lvl4pPr marL="2331720" indent="0" algn="ctr">
              <a:buNone/>
              <a:defRPr sz="2720"/>
            </a:lvl4pPr>
            <a:lvl5pPr marL="3108960" indent="0" algn="ctr">
              <a:buNone/>
              <a:defRPr sz="2720"/>
            </a:lvl5pPr>
            <a:lvl6pPr marL="3886200" indent="0" algn="ctr">
              <a:buNone/>
              <a:defRPr sz="2720"/>
            </a:lvl6pPr>
            <a:lvl7pPr marL="4663440" indent="0" algn="ctr">
              <a:buNone/>
              <a:defRPr sz="2720"/>
            </a:lvl7pPr>
            <a:lvl8pPr marL="5440680" indent="0" algn="ctr">
              <a:buNone/>
              <a:defRPr sz="2720"/>
            </a:lvl8pPr>
            <a:lvl9pPr marL="6217920" indent="0" algn="ctr">
              <a:buNone/>
              <a:defRPr sz="2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0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0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1071033"/>
            <a:ext cx="335184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1071033"/>
            <a:ext cx="9861233" cy="1704805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5015236"/>
            <a:ext cx="13407390" cy="8368029"/>
          </a:xfrm>
        </p:spPr>
        <p:txBody>
          <a:bodyPr anchor="b"/>
          <a:lstStyle>
            <a:lvl1pPr>
              <a:defRPr sz="10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13462429"/>
            <a:ext cx="13407390" cy="4400549"/>
          </a:xfrm>
        </p:spPr>
        <p:txBody>
          <a:bodyPr/>
          <a:lstStyle>
            <a:lvl1pPr marL="0" indent="0">
              <a:buNone/>
              <a:defRPr sz="4080">
                <a:solidFill>
                  <a:schemeClr val="tx1"/>
                </a:solidFill>
              </a:defRPr>
            </a:lvl1pPr>
            <a:lvl2pPr marL="77724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2pPr>
            <a:lvl3pPr marL="1554480" indent="0">
              <a:buNone/>
              <a:defRPr sz="3060">
                <a:solidFill>
                  <a:schemeClr val="tx1">
                    <a:tint val="75000"/>
                  </a:schemeClr>
                </a:solidFill>
              </a:defRPr>
            </a:lvl3pPr>
            <a:lvl4pPr marL="233172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4pPr>
            <a:lvl5pPr marL="310896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5pPr>
            <a:lvl6pPr marL="388620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6pPr>
            <a:lvl7pPr marL="466344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7pPr>
            <a:lvl8pPr marL="544068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8pPr>
            <a:lvl9pPr marL="621792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5355167"/>
            <a:ext cx="66065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5355167"/>
            <a:ext cx="66065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6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071038"/>
            <a:ext cx="134073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4931411"/>
            <a:ext cx="6576178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7348220"/>
            <a:ext cx="6576178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4931411"/>
            <a:ext cx="6608565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7348220"/>
            <a:ext cx="6608565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2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1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2896451"/>
            <a:ext cx="7869555" cy="14295967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240" indent="0">
              <a:buNone/>
              <a:defRPr sz="2380"/>
            </a:lvl2pPr>
            <a:lvl3pPr marL="1554480" indent="0">
              <a:buNone/>
              <a:defRPr sz="2040"/>
            </a:lvl3pPr>
            <a:lvl4pPr marL="2331720" indent="0">
              <a:buNone/>
              <a:defRPr sz="1700"/>
            </a:lvl4pPr>
            <a:lvl5pPr marL="3108960" indent="0">
              <a:buNone/>
              <a:defRPr sz="1700"/>
            </a:lvl5pPr>
            <a:lvl6pPr marL="3886200" indent="0">
              <a:buNone/>
              <a:defRPr sz="1700"/>
            </a:lvl6pPr>
            <a:lvl7pPr marL="4663440" indent="0">
              <a:buNone/>
              <a:defRPr sz="1700"/>
            </a:lvl7pPr>
            <a:lvl8pPr marL="5440680" indent="0">
              <a:buNone/>
              <a:defRPr sz="1700"/>
            </a:lvl8pPr>
            <a:lvl9pPr marL="6217920" indent="0">
              <a:buNone/>
              <a:defRPr sz="1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2896451"/>
            <a:ext cx="7869555" cy="14295967"/>
          </a:xfrm>
        </p:spPr>
        <p:txBody>
          <a:bodyPr anchor="t"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240" indent="0">
              <a:buNone/>
              <a:defRPr sz="2380"/>
            </a:lvl2pPr>
            <a:lvl3pPr marL="1554480" indent="0">
              <a:buNone/>
              <a:defRPr sz="2040"/>
            </a:lvl3pPr>
            <a:lvl4pPr marL="2331720" indent="0">
              <a:buNone/>
              <a:defRPr sz="1700"/>
            </a:lvl4pPr>
            <a:lvl5pPr marL="3108960" indent="0">
              <a:buNone/>
              <a:defRPr sz="1700"/>
            </a:lvl5pPr>
            <a:lvl6pPr marL="3886200" indent="0">
              <a:buNone/>
              <a:defRPr sz="1700"/>
            </a:lvl6pPr>
            <a:lvl7pPr marL="4663440" indent="0">
              <a:buNone/>
              <a:defRPr sz="1700"/>
            </a:lvl7pPr>
            <a:lvl8pPr marL="5440680" indent="0">
              <a:buNone/>
              <a:defRPr sz="1700"/>
            </a:lvl8pPr>
            <a:lvl9pPr marL="6217920" indent="0">
              <a:buNone/>
              <a:defRPr sz="1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2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1071038"/>
            <a:ext cx="134073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5355167"/>
            <a:ext cx="134073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18645298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BCB74-3379-2F4C-B9E7-70AB3AB2755F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18645298"/>
            <a:ext cx="52463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18645298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0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54480" rtl="0" eaLnBrk="1" latinLnBrk="0" hangingPunct="1">
        <a:lnSpc>
          <a:spcPct val="90000"/>
        </a:lnSpc>
        <a:spcBef>
          <a:spcPct val="0"/>
        </a:spcBef>
        <a:buNone/>
        <a:defRPr sz="7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8620" indent="-388620" algn="l" defTabSz="155448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4760" kern="1200">
          <a:solidFill>
            <a:schemeClr val="tx1"/>
          </a:solidFill>
          <a:latin typeface="+mn-lt"/>
          <a:ea typeface="+mn-ea"/>
          <a:cs typeface="+mn-cs"/>
        </a:defRPr>
      </a:lvl1pPr>
      <a:lvl2pPr marL="116586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4080" kern="1200">
          <a:solidFill>
            <a:schemeClr val="tx1"/>
          </a:solidFill>
          <a:latin typeface="+mn-lt"/>
          <a:ea typeface="+mn-ea"/>
          <a:cs typeface="+mn-cs"/>
        </a:defRPr>
      </a:lvl2pPr>
      <a:lvl3pPr marL="194310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72034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49758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427482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505206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82930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60654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3416E22-FF79-5B47-A865-8651B517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1" y="7791783"/>
            <a:ext cx="7040880" cy="7040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51344-9B02-7542-AEDD-C3144FC26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3" t="2611" r="11491" b="4533"/>
          <a:stretch/>
        </p:blipFill>
        <p:spPr>
          <a:xfrm>
            <a:off x="6447173" y="3635540"/>
            <a:ext cx="1228949" cy="3389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4E6FD-0425-C242-957C-19C139B57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79" t="2617" r="10083" b="4328"/>
          <a:stretch/>
        </p:blipFill>
        <p:spPr>
          <a:xfrm>
            <a:off x="2440754" y="3635539"/>
            <a:ext cx="1268503" cy="3412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86A4F-A3C6-144D-BCA8-AABAE15D4C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3" t="12462" r="2456" b="3727"/>
          <a:stretch/>
        </p:blipFill>
        <p:spPr>
          <a:xfrm>
            <a:off x="11785599" y="1209116"/>
            <a:ext cx="3759201" cy="2107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518C9-ABEF-1948-AE77-C833002FF6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6" t="12208" r="2108"/>
          <a:stretch/>
        </p:blipFill>
        <p:spPr>
          <a:xfrm>
            <a:off x="8066268" y="1188720"/>
            <a:ext cx="3768871" cy="2207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ACF81-81B2-7849-8FEF-E345ABD104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9" t="11678" r="2380"/>
          <a:stretch/>
        </p:blipFill>
        <p:spPr>
          <a:xfrm>
            <a:off x="4311747" y="1218043"/>
            <a:ext cx="3725494" cy="222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35F98-8667-CC44-A567-940FB77FF7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262"/>
          <a:stretch/>
        </p:blipFill>
        <p:spPr>
          <a:xfrm>
            <a:off x="420624" y="1216152"/>
            <a:ext cx="3962400" cy="220625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BAFFCD1-2094-584C-B259-1C0C803D31F5}"/>
              </a:ext>
            </a:extLst>
          </p:cNvPr>
          <p:cNvSpPr txBox="1"/>
          <p:nvPr/>
        </p:nvSpPr>
        <p:spPr>
          <a:xfrm>
            <a:off x="-65950" y="4044657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2244B-E683-F142-9AC7-52B25E1D5DE8}"/>
              </a:ext>
            </a:extLst>
          </p:cNvPr>
          <p:cNvSpPr txBox="1"/>
          <p:nvPr/>
        </p:nvSpPr>
        <p:spPr>
          <a:xfrm>
            <a:off x="-48193" y="-46269"/>
            <a:ext cx="1593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Figure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E1EE5-FA8C-5845-8D42-CAC40CF7DBA7}"/>
              </a:ext>
            </a:extLst>
          </p:cNvPr>
          <p:cNvSpPr txBox="1"/>
          <p:nvPr/>
        </p:nvSpPr>
        <p:spPr>
          <a:xfrm>
            <a:off x="-48196" y="585216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E8B876-F050-654A-8961-39D0B6E2C25B}"/>
              </a:ext>
            </a:extLst>
          </p:cNvPr>
          <p:cNvSpPr txBox="1"/>
          <p:nvPr/>
        </p:nvSpPr>
        <p:spPr>
          <a:xfrm rot="16200000">
            <a:off x="-607621" y="1968739"/>
            <a:ext cx="1967975" cy="323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000" dirty="0"/>
              <a:t>Log</a:t>
            </a:r>
            <a:r>
              <a:rPr lang="en-US" sz="2000" baseline="-25000" dirty="0"/>
              <a:t>2</a:t>
            </a:r>
            <a:r>
              <a:rPr lang="en-US" sz="2000" dirty="0"/>
              <a:t> Fold Change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597EF7-E26F-F048-B6B6-73988D022A88}"/>
              </a:ext>
            </a:extLst>
          </p:cNvPr>
          <p:cNvSpPr txBox="1"/>
          <p:nvPr/>
        </p:nvSpPr>
        <p:spPr>
          <a:xfrm>
            <a:off x="6748194" y="214073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H3K27ac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BD23A70-E210-4645-8D14-3FBDC09611DB}"/>
              </a:ext>
            </a:extLst>
          </p:cNvPr>
          <p:cNvSpPr txBox="1"/>
          <p:nvPr/>
        </p:nvSpPr>
        <p:spPr>
          <a:xfrm>
            <a:off x="2910942" y="213051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H3K4me3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48CED3B-3955-9040-8FF8-A17919855E8A}"/>
              </a:ext>
            </a:extLst>
          </p:cNvPr>
          <p:cNvSpPr txBox="1"/>
          <p:nvPr/>
        </p:nvSpPr>
        <p:spPr>
          <a:xfrm>
            <a:off x="10510352" y="2044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H3K4me3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A7D40B4-D520-1A4A-89EF-2BAB1AAE4115}"/>
              </a:ext>
            </a:extLst>
          </p:cNvPr>
          <p:cNvSpPr txBox="1"/>
          <p:nvPr/>
        </p:nvSpPr>
        <p:spPr>
          <a:xfrm>
            <a:off x="14268395" y="169171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H3K27ac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93BEE4D-DAA8-1D4D-8A77-218B7CE92F86}"/>
              </a:ext>
            </a:extLst>
          </p:cNvPr>
          <p:cNvSpPr txBox="1"/>
          <p:nvPr/>
        </p:nvSpPr>
        <p:spPr>
          <a:xfrm>
            <a:off x="-48196" y="7067579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1A75B1-819F-5D4F-B75A-08C2E32D9EF5}"/>
              </a:ext>
            </a:extLst>
          </p:cNvPr>
          <p:cNvSpPr txBox="1"/>
          <p:nvPr/>
        </p:nvSpPr>
        <p:spPr>
          <a:xfrm>
            <a:off x="951818" y="701640"/>
            <a:ext cx="706635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            </a:t>
            </a:r>
            <a:r>
              <a:rPr lang="en-US" sz="2000" dirty="0"/>
              <a:t>HCC                                                          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4081AAC-4A28-D74E-9FE7-0ECA9BD60A8D}"/>
              </a:ext>
            </a:extLst>
          </p:cNvPr>
          <p:cNvSpPr txBox="1"/>
          <p:nvPr/>
        </p:nvSpPr>
        <p:spPr>
          <a:xfrm>
            <a:off x="8445610" y="698877"/>
            <a:ext cx="703750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             </a:t>
            </a:r>
            <a:r>
              <a:rPr lang="en-US" sz="2000" dirty="0"/>
              <a:t>BCL       </a:t>
            </a:r>
            <a:r>
              <a:rPr lang="en-US" sz="2400" dirty="0"/>
              <a:t>                                         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DD1A5-1388-5642-BA81-19BAA27B32E5}"/>
              </a:ext>
            </a:extLst>
          </p:cNvPr>
          <p:cNvSpPr/>
          <p:nvPr/>
        </p:nvSpPr>
        <p:spPr>
          <a:xfrm>
            <a:off x="5620043" y="1182090"/>
            <a:ext cx="1128151" cy="5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EBD666-ED1C-9042-97B0-5414ADD4A06C}"/>
              </a:ext>
            </a:extLst>
          </p:cNvPr>
          <p:cNvSpPr txBox="1"/>
          <p:nvPr/>
        </p:nvSpPr>
        <p:spPr>
          <a:xfrm>
            <a:off x="1443586" y="3277485"/>
            <a:ext cx="2100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 Tumor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21C8792-AA1C-5F4E-9511-8AEED02408DB}"/>
              </a:ext>
            </a:extLst>
          </p:cNvPr>
          <p:cNvSpPr txBox="1"/>
          <p:nvPr/>
        </p:nvSpPr>
        <p:spPr>
          <a:xfrm>
            <a:off x="5438260" y="3277485"/>
            <a:ext cx="2036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Tumor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2E70138-E551-DC4F-97B0-701025FE74C8}"/>
              </a:ext>
            </a:extLst>
          </p:cNvPr>
          <p:cNvSpPr txBox="1"/>
          <p:nvPr/>
        </p:nvSpPr>
        <p:spPr>
          <a:xfrm>
            <a:off x="9276224" y="3277485"/>
            <a:ext cx="2100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 Tumor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2D714DC-3D13-C246-B06A-C5C5303EF61B}"/>
              </a:ext>
            </a:extLst>
          </p:cNvPr>
          <p:cNvSpPr txBox="1"/>
          <p:nvPr/>
        </p:nvSpPr>
        <p:spPr>
          <a:xfrm>
            <a:off x="13019765" y="3277485"/>
            <a:ext cx="2036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Tumor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06DC04-FA23-8140-970A-33640ECFE884}"/>
              </a:ext>
            </a:extLst>
          </p:cNvPr>
          <p:cNvSpPr/>
          <p:nvPr/>
        </p:nvSpPr>
        <p:spPr>
          <a:xfrm flipV="1">
            <a:off x="1675692" y="3610834"/>
            <a:ext cx="2323102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F02A52-718C-464B-98EE-9C97F2688EA4}"/>
              </a:ext>
            </a:extLst>
          </p:cNvPr>
          <p:cNvSpPr txBox="1"/>
          <p:nvPr/>
        </p:nvSpPr>
        <p:spPr>
          <a:xfrm>
            <a:off x="3615003" y="3462449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6FBDAAC-5AE1-9049-B012-A9D9EEAE636D}"/>
              </a:ext>
            </a:extLst>
          </p:cNvPr>
          <p:cNvSpPr txBox="1"/>
          <p:nvPr/>
        </p:nvSpPr>
        <p:spPr>
          <a:xfrm>
            <a:off x="7605859" y="3437792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C0612C6-F1E2-CD4D-BBC7-692733714951}"/>
              </a:ext>
            </a:extLst>
          </p:cNvPr>
          <p:cNvSpPr txBox="1"/>
          <p:nvPr/>
        </p:nvSpPr>
        <p:spPr>
          <a:xfrm>
            <a:off x="11457202" y="3438225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78AAD2F-EE89-A24E-BE71-D835244E0432}"/>
              </a:ext>
            </a:extLst>
          </p:cNvPr>
          <p:cNvSpPr txBox="1"/>
          <p:nvPr/>
        </p:nvSpPr>
        <p:spPr>
          <a:xfrm>
            <a:off x="15219051" y="3450080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82FC3F7D-B5FB-C846-9941-B767A97823FF}"/>
              </a:ext>
            </a:extLst>
          </p:cNvPr>
          <p:cNvSpPr txBox="1"/>
          <p:nvPr/>
        </p:nvSpPr>
        <p:spPr>
          <a:xfrm>
            <a:off x="4012450" y="4045581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1143CF03-979E-AC48-AF81-FC1501018588}"/>
              </a:ext>
            </a:extLst>
          </p:cNvPr>
          <p:cNvSpPr txBox="1"/>
          <p:nvPr/>
        </p:nvSpPr>
        <p:spPr>
          <a:xfrm>
            <a:off x="7827264" y="4045581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4CF1F05-1818-DC43-BE57-34E22897A2EC}"/>
              </a:ext>
            </a:extLst>
          </p:cNvPr>
          <p:cNvSpPr txBox="1"/>
          <p:nvPr/>
        </p:nvSpPr>
        <p:spPr>
          <a:xfrm>
            <a:off x="11593712" y="4045581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36D1CF-CFB0-1C44-9AEE-1998D96A6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373" t="2661" r="21778" b="4483"/>
          <a:stretch/>
        </p:blipFill>
        <p:spPr>
          <a:xfrm>
            <a:off x="1336305" y="3634837"/>
            <a:ext cx="1103903" cy="3406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304045-4B5D-3240-A315-691C17408A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811" t="2556" r="22387" b="4521"/>
          <a:stretch/>
        </p:blipFill>
        <p:spPr>
          <a:xfrm>
            <a:off x="5379243" y="3635539"/>
            <a:ext cx="1066580" cy="33895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B08917-7822-C14F-B79D-7C7303F18F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721" t="2479" r="21170" b="4471"/>
          <a:stretch/>
        </p:blipFill>
        <p:spPr>
          <a:xfrm>
            <a:off x="9199637" y="3625065"/>
            <a:ext cx="1086283" cy="3400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106A25-37EC-AC4D-8EB0-417FDC9F71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86" t="2660" r="11117" b="4468"/>
          <a:stretch/>
        </p:blipFill>
        <p:spPr>
          <a:xfrm>
            <a:off x="10283455" y="3627767"/>
            <a:ext cx="1235320" cy="33973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44679C-7704-714A-9554-6C86CC234E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798" t="2502" r="23699" b="4410"/>
          <a:stretch/>
        </p:blipFill>
        <p:spPr>
          <a:xfrm>
            <a:off x="12972912" y="3628297"/>
            <a:ext cx="1026333" cy="33973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E054FB3-E115-0243-8963-C304485F21F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728" t="2574" r="10020" b="4385"/>
          <a:stretch/>
        </p:blipFill>
        <p:spPr>
          <a:xfrm>
            <a:off x="14014984" y="3633022"/>
            <a:ext cx="1266990" cy="33973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CF5E35E-2FE3-6049-AA38-4F7557861D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6840" y="7801655"/>
            <a:ext cx="7040880" cy="704088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CF3844-402C-0148-B762-F9C8E035F80B}"/>
              </a:ext>
            </a:extLst>
          </p:cNvPr>
          <p:cNvCxnSpPr>
            <a:cxnSpLocks/>
          </p:cNvCxnSpPr>
          <p:nvPr/>
        </p:nvCxnSpPr>
        <p:spPr>
          <a:xfrm>
            <a:off x="2639303" y="8265452"/>
            <a:ext cx="28448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E43090D-C28F-424B-B715-05348A7BBB51}"/>
              </a:ext>
            </a:extLst>
          </p:cNvPr>
          <p:cNvSpPr txBox="1"/>
          <p:nvPr/>
        </p:nvSpPr>
        <p:spPr>
          <a:xfrm>
            <a:off x="3709257" y="789612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&lt; 10</a:t>
            </a:r>
            <a:r>
              <a:rPr lang="en-US" sz="1800" baseline="30000" dirty="0"/>
              <a:t>-15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65194812-358D-4B41-B4F1-9CD342FC1FBD}"/>
              </a:ext>
            </a:extLst>
          </p:cNvPr>
          <p:cNvCxnSpPr>
            <a:cxnSpLocks/>
          </p:cNvCxnSpPr>
          <p:nvPr/>
        </p:nvCxnSpPr>
        <p:spPr>
          <a:xfrm>
            <a:off x="10211491" y="8251471"/>
            <a:ext cx="28448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EA328A4B-B110-7748-9601-74F9714C230A}"/>
              </a:ext>
            </a:extLst>
          </p:cNvPr>
          <p:cNvSpPr txBox="1"/>
          <p:nvPr/>
        </p:nvSpPr>
        <p:spPr>
          <a:xfrm>
            <a:off x="11352474" y="789612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&lt; 10</a:t>
            </a:r>
            <a:r>
              <a:rPr lang="en-US" sz="1800" baseline="30000" dirty="0"/>
              <a:t>-15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28719D93-99BA-5144-9A35-D97ED73321C4}"/>
              </a:ext>
            </a:extLst>
          </p:cNvPr>
          <p:cNvSpPr txBox="1"/>
          <p:nvPr/>
        </p:nvSpPr>
        <p:spPr>
          <a:xfrm>
            <a:off x="950976" y="7168896"/>
            <a:ext cx="706635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            </a:t>
            </a:r>
            <a:r>
              <a:rPr lang="en-US" sz="2000" dirty="0"/>
              <a:t>HCC                                                          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8356BB60-703B-F840-884A-9D675369E430}"/>
              </a:ext>
            </a:extLst>
          </p:cNvPr>
          <p:cNvSpPr txBox="1"/>
          <p:nvPr/>
        </p:nvSpPr>
        <p:spPr>
          <a:xfrm>
            <a:off x="8449056" y="7168896"/>
            <a:ext cx="703750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           </a:t>
            </a:r>
            <a:r>
              <a:rPr lang="en-US" sz="2000" dirty="0"/>
              <a:t>BCL       </a:t>
            </a:r>
            <a:r>
              <a:rPr lang="en-US" sz="2400" dirty="0"/>
              <a:t>                                        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1321A3-C56E-BE42-9B7C-793BF9D094A5}"/>
              </a:ext>
            </a:extLst>
          </p:cNvPr>
          <p:cNvSpPr txBox="1"/>
          <p:nvPr/>
        </p:nvSpPr>
        <p:spPr>
          <a:xfrm>
            <a:off x="865474" y="14118336"/>
            <a:ext cx="33758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327 genes (n = 813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627324-93EE-8641-A656-EAE844A8D984}"/>
              </a:ext>
            </a:extLst>
          </p:cNvPr>
          <p:cNvSpPr txBox="1"/>
          <p:nvPr/>
        </p:nvSpPr>
        <p:spPr>
          <a:xfrm>
            <a:off x="4257332" y="14118336"/>
            <a:ext cx="33758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353 genes (n = 757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F3083C9-A9B6-FD45-9C21-3BDC165F9C62}"/>
              </a:ext>
            </a:extLst>
          </p:cNvPr>
          <p:cNvSpPr txBox="1"/>
          <p:nvPr/>
        </p:nvSpPr>
        <p:spPr>
          <a:xfrm>
            <a:off x="8523560" y="14118336"/>
            <a:ext cx="3486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506 genes (n = 1079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F0404847-02F1-7845-AC2A-D27C5A02B515}"/>
              </a:ext>
            </a:extLst>
          </p:cNvPr>
          <p:cNvSpPr txBox="1"/>
          <p:nvPr/>
        </p:nvSpPr>
        <p:spPr>
          <a:xfrm>
            <a:off x="11975656" y="14118336"/>
            <a:ext cx="3486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594 genes (n = 1819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AC0BE3-942D-4744-BECD-99A395F05151}"/>
              </a:ext>
            </a:extLst>
          </p:cNvPr>
          <p:cNvSpPr txBox="1"/>
          <p:nvPr/>
        </p:nvSpPr>
        <p:spPr>
          <a:xfrm>
            <a:off x="4661739" y="738141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(promoters)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D0C4851E-B20A-F34E-90B6-5FBE17855EB9}"/>
              </a:ext>
            </a:extLst>
          </p:cNvPr>
          <p:cNvSpPr txBox="1"/>
          <p:nvPr/>
        </p:nvSpPr>
        <p:spPr>
          <a:xfrm>
            <a:off x="12128311" y="727375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(promoters)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65BD9BBE-5CDC-5941-847C-36965F62E6C8}"/>
              </a:ext>
            </a:extLst>
          </p:cNvPr>
          <p:cNvSpPr txBox="1"/>
          <p:nvPr/>
        </p:nvSpPr>
        <p:spPr>
          <a:xfrm>
            <a:off x="4655991" y="7204054"/>
            <a:ext cx="2005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000" dirty="0" err="1"/>
              <a:t>superenhancers</a:t>
            </a:r>
            <a:r>
              <a:rPr lang="en-US" sz="2000" dirty="0"/>
              <a:t>)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C2A6A800-9ED4-C642-8CAF-DC8D56B434D5}"/>
              </a:ext>
            </a:extLst>
          </p:cNvPr>
          <p:cNvSpPr txBox="1"/>
          <p:nvPr/>
        </p:nvSpPr>
        <p:spPr>
          <a:xfrm>
            <a:off x="12147128" y="7206691"/>
            <a:ext cx="2005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000" dirty="0" err="1"/>
              <a:t>superenhancers</a:t>
            </a:r>
            <a:r>
              <a:rPr lang="en-US" sz="2000" dirty="0"/>
              <a:t>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6B753F-760B-3047-B6A0-653DDE9C7515}"/>
              </a:ext>
            </a:extLst>
          </p:cNvPr>
          <p:cNvSpPr/>
          <p:nvPr/>
        </p:nvSpPr>
        <p:spPr>
          <a:xfrm>
            <a:off x="6061473" y="8187221"/>
            <a:ext cx="1811541" cy="10282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2A67E63-8078-4143-B3C2-E8EC148747C7}"/>
              </a:ext>
            </a:extLst>
          </p:cNvPr>
          <p:cNvSpPr/>
          <p:nvPr/>
        </p:nvSpPr>
        <p:spPr>
          <a:xfrm>
            <a:off x="6160767" y="8878256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6E99927E-A106-604D-B723-40D731C2B155}"/>
              </a:ext>
            </a:extLst>
          </p:cNvPr>
          <p:cNvSpPr/>
          <p:nvPr/>
        </p:nvSpPr>
        <p:spPr>
          <a:xfrm>
            <a:off x="6160767" y="8441056"/>
            <a:ext cx="54864" cy="54864"/>
          </a:xfrm>
          <a:prstGeom prst="ellipse">
            <a:avLst/>
          </a:prstGeom>
          <a:solidFill>
            <a:srgbClr val="FF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0002AB-0030-6A48-80CD-9FFCCCEDE321}"/>
              </a:ext>
            </a:extLst>
          </p:cNvPr>
          <p:cNvSpPr txBox="1"/>
          <p:nvPr/>
        </p:nvSpPr>
        <p:spPr>
          <a:xfrm>
            <a:off x="6217919" y="8250795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Liver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98870C9-D78F-F94A-9C05-1EE00A533A50}"/>
              </a:ext>
            </a:extLst>
          </p:cNvPr>
          <p:cNvSpPr txBox="1"/>
          <p:nvPr/>
        </p:nvSpPr>
        <p:spPr>
          <a:xfrm>
            <a:off x="6217918" y="8688819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Other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3" name="Rounded Rectangle 372">
            <a:extLst>
              <a:ext uri="{FF2B5EF4-FFF2-40B4-BE49-F238E27FC236}">
                <a16:creationId xmlns:a16="http://schemas.microsoft.com/office/drawing/2014/main" id="{B9C424B9-27F0-074B-A546-EBD7049D82C8}"/>
              </a:ext>
            </a:extLst>
          </p:cNvPr>
          <p:cNvSpPr/>
          <p:nvPr/>
        </p:nvSpPr>
        <p:spPr>
          <a:xfrm>
            <a:off x="13512483" y="8187221"/>
            <a:ext cx="1811541" cy="10282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3D09D80B-4197-B94E-9001-391421A1F30F}"/>
              </a:ext>
            </a:extLst>
          </p:cNvPr>
          <p:cNvSpPr/>
          <p:nvPr/>
        </p:nvSpPr>
        <p:spPr>
          <a:xfrm>
            <a:off x="13611777" y="8878256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4FB62F79-02A1-0540-B8CA-B992F6F5435B}"/>
              </a:ext>
            </a:extLst>
          </p:cNvPr>
          <p:cNvSpPr/>
          <p:nvPr/>
        </p:nvSpPr>
        <p:spPr>
          <a:xfrm>
            <a:off x="13611777" y="8441056"/>
            <a:ext cx="54864" cy="54864"/>
          </a:xfrm>
          <a:prstGeom prst="ellipse">
            <a:avLst/>
          </a:prstGeom>
          <a:solidFill>
            <a:srgbClr val="FF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320B82F6-D7A7-7C4A-97A4-973BAA40DFA5}"/>
              </a:ext>
            </a:extLst>
          </p:cNvPr>
          <p:cNvSpPr txBox="1"/>
          <p:nvPr/>
        </p:nvSpPr>
        <p:spPr>
          <a:xfrm>
            <a:off x="13668929" y="8250795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Spleen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81091D8F-2164-8C47-9814-BE31764B3C1D}"/>
              </a:ext>
            </a:extLst>
          </p:cNvPr>
          <p:cNvSpPr txBox="1"/>
          <p:nvPr/>
        </p:nvSpPr>
        <p:spPr>
          <a:xfrm>
            <a:off x="13668928" y="8688819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Other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5947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4583</TotalTime>
  <Words>138</Words>
  <Application>Microsoft Macintosh PowerPoint</Application>
  <PresentationFormat>Custom</PresentationFormat>
  <Paragraphs>111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delaney.lin@gmail.com</cp:lastModifiedBy>
  <cp:revision>194</cp:revision>
  <cp:lastPrinted>2019-11-15T19:53:03Z</cp:lastPrinted>
  <dcterms:created xsi:type="dcterms:W3CDTF">2018-09-18T14:08:37Z</dcterms:created>
  <dcterms:modified xsi:type="dcterms:W3CDTF">2020-09-02T13:31:46Z</dcterms:modified>
</cp:coreProperties>
</file>